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4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FD60-A4C3-48C3-ACD1-EF1FECCAAFA0}" type="datetimeFigureOut">
              <a:rPr lang="nl-NL" smtClean="0"/>
              <a:t>5-1-2017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6206F-811E-4783-9BD9-F7C81D1D7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18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FD60-A4C3-48C3-ACD1-EF1FECCAAFA0}" type="datetimeFigureOut">
              <a:rPr lang="nl-NL" smtClean="0"/>
              <a:t>5-1-2017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6206F-811E-4783-9BD9-F7C81D1D7A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Research Data Services</a:t>
            </a: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2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6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3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5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22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0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9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9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61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DLIBStatus xmlns="4cb98678-5130-40b7-a8e9-e1b669d3c166">Definitief</UDLIBStatus>
    <m1b2297192104d679a919b006e14cc1d xmlns="4cb98678-5130-40b7-a8e9-e1b669d3c166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</TermName>
          <TermId xmlns="http://schemas.microsoft.com/office/infopath/2007/PartnerControls">c1707568-ce60-4a77-aeba-7afcc209ec41</TermId>
        </TermInfo>
        <TermInfo xmlns="http://schemas.microsoft.com/office/infopath/2007/PartnerControls">
          <TermName xmlns="http://schemas.microsoft.com/office/infopath/2007/PartnerControls">RDS 3TU.Datacentrum</TermName>
          <TermId xmlns="http://schemas.microsoft.com/office/infopath/2007/PartnerControls">77b562ea-90f8-4eae-ae65-ec276d55467e</TermId>
        </TermInfo>
      </Terms>
    </m1b2297192104d679a919b006e14cc1d>
    <TUDLDocumenttype xmlns="4cb98678-5130-40b7-a8e9-e1b669d3c166">Presentatie</TUDLDocumenttype>
    <mfa96787e54e44b2a16fa25ae42e3ac9 xmlns="4cb98678-5130-40b7-a8e9-e1b669d3c166">
      <Terms xmlns="http://schemas.microsoft.com/office/infopath/2007/PartnerControls"/>
    </mfa96787e54e44b2a16fa25ae42e3ac9>
    <TaxCatchAll xmlns="4cb98678-5130-40b7-a8e9-e1b669d3c166"/>
    <f2a044c83a9e49aa8997525b206453dd xmlns="4cb98678-5130-40b7-a8e9-e1b669d3c166">
      <Terms xmlns="http://schemas.microsoft.com/office/infopath/2007/PartnerControls"/>
    </f2a044c83a9e49aa8997525b206453d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UDLIBdocument" ma:contentTypeID="0x01010016F1C7B450C4D64BBC7917A13DD3065600A39085ABF5808A4B84B744BA69843C97" ma:contentTypeVersion="4" ma:contentTypeDescription="" ma:contentTypeScope="" ma:versionID="8a572c959ff64db50e6f2b0dbb17794e">
  <xsd:schema xmlns:xsd="http://www.w3.org/2001/XMLSchema" xmlns:xs="http://www.w3.org/2001/XMLSchema" xmlns:p="http://schemas.microsoft.com/office/2006/metadata/properties" xmlns:ns2="4cb98678-5130-40b7-a8e9-e1b669d3c166" targetNamespace="http://schemas.microsoft.com/office/2006/metadata/properties" ma:root="true" ma:fieldsID="20703185fd6fe084621528d3a2d2f37c" ns2:_="">
    <xsd:import namespace="4cb98678-5130-40b7-a8e9-e1b669d3c166"/>
    <xsd:element name="properties">
      <xsd:complexType>
        <xsd:sequence>
          <xsd:element name="documentManagement">
            <xsd:complexType>
              <xsd:all>
                <xsd:element ref="ns2:mfa96787e54e44b2a16fa25ae42e3ac9" minOccurs="0"/>
                <xsd:element ref="ns2:TaxCatchAll" minOccurs="0"/>
                <xsd:element ref="ns2:TaxCatchAllLabel" minOccurs="0"/>
                <xsd:element ref="ns2:f2a044c83a9e49aa8997525b206453dd" minOccurs="0"/>
                <xsd:element ref="ns2:m1b2297192104d679a919b006e14cc1d" minOccurs="0"/>
                <xsd:element ref="ns2:TUDLDocumenttype" minOccurs="0"/>
                <xsd:element ref="ns2:UDLIB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98678-5130-40b7-a8e9-e1b669d3c166" elementFormDefault="qualified">
    <xsd:import namespace="http://schemas.microsoft.com/office/2006/documentManagement/types"/>
    <xsd:import namespace="http://schemas.microsoft.com/office/infopath/2007/PartnerControls"/>
    <xsd:element name="mfa96787e54e44b2a16fa25ae42e3ac9" ma:index="8" nillable="true" ma:taxonomy="true" ma:internalName="mfa96787e54e44b2a16fa25ae42e3ac9" ma:taxonomyFieldName="TUDLIBRON" ma:displayName="TUDLIBRON" ma:fieldId="{6fa96787-e54e-44b2-a16f-a25ae42e3ac9}" ma:sspId="185dc40b-9300-491c-a31d-6751a44a6ae7" ma:termSetId="c6df6329-6758-4f58-b409-9f102778d8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2c04e181-9dd0-454d-a501-6dbf26120458}" ma:internalName="TaxCatchAll" ma:showField="CatchAllData" ma:web="4cb98678-5130-40b7-a8e9-e1b669d3c1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c04e181-9dd0-454d-a501-6dbf26120458}" ma:internalName="TaxCatchAllLabel" ma:readOnly="true" ma:showField="CatchAllDataLabel" ma:web="4cb98678-5130-40b7-a8e9-e1b669d3c1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a044c83a9e49aa8997525b206453dd" ma:index="12" nillable="true" ma:taxonomy="true" ma:internalName="f2a044c83a9e49aa8997525b206453dd" ma:taxonomyFieldName="TUDLIBDOELGROEP" ma:displayName="TUDLIBDOELGROEP" ma:readOnly="false" ma:default="" ma:fieldId="{f2a044c8-3a9e-49aa-8997-525b206453dd}" ma:taxonomyMulti="true" ma:sspId="185dc40b-9300-491c-a31d-6751a44a6ae7" ma:termSetId="c6df6329-6758-4f58-b409-9f102778d80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1b2297192104d679a919b006e14cc1d" ma:index="14" nillable="true" ma:taxonomy="true" ma:internalName="m1b2297192104d679a919b006e14cc1d" ma:taxonomyFieldName="TUDLIBKEYWORDS" ma:displayName="TUDLIBKEYWORDS" ma:default="" ma:fieldId="{61b22971-9210-4d67-9a91-9b006e14cc1d}" ma:taxonomyMulti="true" ma:sspId="185dc40b-9300-491c-a31d-6751a44a6ae7" ma:termSetId="491ef53e-cdd6-4988-9634-d096535c6fa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UDLDocumenttype" ma:index="16" nillable="true" ma:displayName="TUDLDocumenttype" ma:format="Dropdown" ma:internalName="TUDLDocumenttype">
      <xsd:simpleType>
        <xsd:restriction base="dms:Choice">
          <xsd:enumeration value="Advies"/>
          <xsd:enumeration value="Agenda"/>
          <xsd:enumeration value="Actielijst"/>
          <xsd:enumeration value="Beleidsstuk"/>
          <xsd:enumeration value="Contract"/>
          <xsd:enumeration value="Handleiding"/>
          <xsd:enumeration value="Offerte"/>
          <xsd:enumeration value="Onderwijsmateriaal"/>
          <xsd:enumeration value="Presentatie"/>
          <xsd:enumeration value="Presentielijst"/>
          <xsd:enumeration value="Procedure"/>
          <xsd:enumeration value="Procesbeschrijving (flowchart)"/>
          <xsd:enumeration value="Rapportage"/>
          <xsd:enumeration value="Richtlijn"/>
          <xsd:enumeration value="Technisch document"/>
          <xsd:enumeration value="Verslag"/>
          <xsd:enumeration value="Visie"/>
          <xsd:enumeration value="Werkinstructie"/>
        </xsd:restriction>
      </xsd:simpleType>
    </xsd:element>
    <xsd:element name="UDLIBStatus" ma:index="17" nillable="true" ma:displayName="UDLIBStatus" ma:default="Concept" ma:format="Dropdown" ma:internalName="UDLIBStatus">
      <xsd:simpleType>
        <xsd:restriction base="dms:Choice">
          <xsd:enumeration value="Concept"/>
          <xsd:enumeration value="Ter goedkeuring"/>
          <xsd:enumeration value="Definitief"/>
          <xsd:enumeration value="Afgeron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967908-2DF1-4079-95BA-983936F8C9A0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4cb98678-5130-40b7-a8e9-e1b669d3c166"/>
  </ds:schemaRefs>
</ds:datastoreItem>
</file>

<file path=customXml/itemProps2.xml><?xml version="1.0" encoding="utf-8"?>
<ds:datastoreItem xmlns:ds="http://schemas.openxmlformats.org/officeDocument/2006/customXml" ds:itemID="{ADD97468-886A-4EBB-93AF-C870FBC06E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b98678-5130-40b7-a8e9-e1b669d3c1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873BD-0F09-44DA-B89C-9A710EDAAD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Diavoorstelling (16:9)</PresentationFormat>
  <Paragraphs>1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Research Data Services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Data Services</dc:title>
  <dc:creator>Ellen Verbakel</dc:creator>
  <cp:lastModifiedBy>Ellen Verbakel</cp:lastModifiedBy>
  <cp:revision>1</cp:revision>
  <dcterms:created xsi:type="dcterms:W3CDTF">2016-11-28T09:25:35Z</dcterms:created>
  <dcterms:modified xsi:type="dcterms:W3CDTF">2017-01-05T08:05:26Z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0x01010016F1C7B450C4D64BBC7917A13DD3065600A39085ABF5808A4B84B744BA69843C97</vt:lpwstr>
  </property>
  <property fmtid="{D5CDD505-2E9C-101B-9397-08002B2CF9AE}" pid="3" name="TUDLIBKEYWORDS">
    <vt:lpwstr>108;#communicatie|c1707568-ce60-4a77-aeba-7afcc209ec41;#454;#RDS 3TU.Datacentrum|77b562ea-90f8-4eae-ae65-ec276d55467e</vt:lpwstr>
  </property>
  <property fmtid="{D5CDD505-2E9C-101B-9397-08002B2CF9AE}" pid="4" name="TUDLIBDOELGROEP">
    <vt:lpwstr/>
  </property>
</Properties>
</file>